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9C636-9D87-3446-AE28-6D5A899B231A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12A7-49B0-8F4B-A382-47DE85B08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835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9C636-9D87-3446-AE28-6D5A899B231A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12A7-49B0-8F4B-A382-47DE85B08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851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9C636-9D87-3446-AE28-6D5A899B231A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12A7-49B0-8F4B-A382-47DE85B08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0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9C636-9D87-3446-AE28-6D5A899B231A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12A7-49B0-8F4B-A382-47DE85B08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44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9C636-9D87-3446-AE28-6D5A899B231A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12A7-49B0-8F4B-A382-47DE85B08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981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9C636-9D87-3446-AE28-6D5A899B231A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12A7-49B0-8F4B-A382-47DE85B08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8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9C636-9D87-3446-AE28-6D5A899B231A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12A7-49B0-8F4B-A382-47DE85B08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05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9C636-9D87-3446-AE28-6D5A899B231A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12A7-49B0-8F4B-A382-47DE85B08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216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9C636-9D87-3446-AE28-6D5A899B231A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12A7-49B0-8F4B-A382-47DE85B08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04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9C636-9D87-3446-AE28-6D5A899B231A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12A7-49B0-8F4B-A382-47DE85B08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95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9C636-9D87-3446-AE28-6D5A899B231A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12A7-49B0-8F4B-A382-47DE85B08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83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9C636-9D87-3446-AE28-6D5A899B231A}" type="datetimeFigureOut">
              <a:rPr lang="en-US" smtClean="0"/>
              <a:t>17/01/19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512A7-49B0-8F4B-A382-47DE85B08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52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8689" y="132915"/>
            <a:ext cx="8059511" cy="1521128"/>
          </a:xfrm>
        </p:spPr>
        <p:txBody>
          <a:bodyPr/>
          <a:lstStyle/>
          <a:p>
            <a:r>
              <a:rPr lang="ru-RU" dirty="0" smtClean="0"/>
              <a:t>ВИДЕОКЛИП: ПРОБЛЕМНЫЙ ПЕРЕВОД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2143" y="1772187"/>
            <a:ext cx="7870411" cy="4637227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Адвокат: Мы выслушали показания, в которых говорилось</a:t>
            </a:r>
            <a:r>
              <a:rPr lang="mr-IN" dirty="0" smtClean="0">
                <a:solidFill>
                  <a:schemeClr val="tx1"/>
                </a:solidFill>
              </a:rPr>
              <a:t>…</a:t>
            </a:r>
            <a:r>
              <a:rPr lang="ru-RU" dirty="0" smtClean="0">
                <a:solidFill>
                  <a:schemeClr val="tx1"/>
                </a:solidFill>
              </a:rPr>
              <a:t>. об отличиях переднего плана и заднего плана в светодиодах</a:t>
            </a:r>
            <a:r>
              <a:rPr lang="mr-IN" dirty="0" smtClean="0">
                <a:solidFill>
                  <a:schemeClr val="tx1"/>
                </a:solidFill>
              </a:rPr>
              <a:t>…</a:t>
            </a:r>
            <a:r>
              <a:rPr lang="ru-RU" dirty="0" smtClean="0">
                <a:solidFill>
                  <a:schemeClr val="tx1"/>
                </a:solidFill>
              </a:rPr>
              <a:t>.Вы слышали эти показания?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Свидетельница: Я думаю, да.</a:t>
            </a:r>
          </a:p>
          <a:p>
            <a:pPr algn="l"/>
            <a:r>
              <a:rPr lang="ru-RU" smtClean="0">
                <a:solidFill>
                  <a:schemeClr val="tx1"/>
                </a:solidFill>
              </a:rPr>
              <a:t>Переводчица: </a:t>
            </a:r>
            <a:r>
              <a:rPr lang="ru-RU" dirty="0" smtClean="0">
                <a:solidFill>
                  <a:schemeClr val="tx1"/>
                </a:solidFill>
              </a:rPr>
              <a:t>Она думает, что да.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Адвокат:  </a:t>
            </a:r>
            <a:r>
              <a:rPr lang="ru-RU" dirty="0">
                <a:solidFill>
                  <a:schemeClr val="tx1"/>
                </a:solidFill>
              </a:rPr>
              <a:t>В</a:t>
            </a:r>
            <a:r>
              <a:rPr lang="ru-RU" dirty="0" smtClean="0">
                <a:solidFill>
                  <a:schemeClr val="tx1"/>
                </a:solidFill>
              </a:rPr>
              <a:t> таких конфигурациях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е</a:t>
            </a:r>
            <a:r>
              <a:rPr lang="ru-RU" dirty="0" smtClean="0">
                <a:solidFill>
                  <a:schemeClr val="tx1"/>
                </a:solidFill>
              </a:rPr>
              <a:t>сть разные области переднего и заднего плана?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Переводчица: М</a:t>
            </a:r>
            <a:r>
              <a:rPr lang="en-GB" dirty="0" smtClean="0">
                <a:solidFill>
                  <a:schemeClr val="tx1"/>
                </a:solidFill>
              </a:rPr>
              <a:t>-</a:t>
            </a:r>
            <a:r>
              <a:rPr lang="ru-RU" dirty="0" smtClean="0">
                <a:solidFill>
                  <a:schemeClr val="tx1"/>
                </a:solidFill>
              </a:rPr>
              <a:t>м</a:t>
            </a:r>
            <a:r>
              <a:rPr lang="en-GB" dirty="0" smtClean="0">
                <a:solidFill>
                  <a:schemeClr val="tx1"/>
                </a:solidFill>
              </a:rPr>
              <a:t>-</a:t>
            </a:r>
            <a:r>
              <a:rPr lang="ru-RU" dirty="0" smtClean="0">
                <a:solidFill>
                  <a:schemeClr val="tx1"/>
                </a:solidFill>
              </a:rPr>
              <a:t>м, к</a:t>
            </a:r>
            <a:r>
              <a:rPr lang="ru-RU" dirty="0" smtClean="0">
                <a:solidFill>
                  <a:schemeClr val="tx1"/>
                </a:solidFill>
              </a:rPr>
              <a:t>онфигурации переднего плана и заднего плана отличаются?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Свидетельница: Насколько я понимаю, нет.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Переводчица: Она говорит, что она не понимает.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014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ВИДЕОКЛИП: ПРОБЛЕМНЫЙ ПЕРЕВОД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СВИДЕТЕЛЬНИЦА</a:t>
            </a:r>
            <a:r>
              <a:rPr lang="ru-RU" dirty="0"/>
              <a:t>: ОК, я вам сказала, что из моего кабинета пропадали вещи. Мой стул пропал. Пропали вещи из моего письменного стола. Мой свитер пропал. Кто</a:t>
            </a:r>
            <a:r>
              <a:rPr lang="en-US" dirty="0"/>
              <a:t>-</a:t>
            </a:r>
            <a:r>
              <a:rPr lang="ru-RU" dirty="0"/>
              <a:t>то взял мои вещи. Кто-то взял мои папки.</a:t>
            </a:r>
            <a:endParaRPr lang="en-GB" dirty="0"/>
          </a:p>
          <a:p>
            <a:r>
              <a:rPr lang="ru-RU" dirty="0"/>
              <a:t>ПЕРЕВОДЧИЦА: М</a:t>
            </a:r>
            <a:r>
              <a:rPr lang="en-US" dirty="0"/>
              <a:t>-</a:t>
            </a:r>
            <a:r>
              <a:rPr lang="ru-RU" dirty="0"/>
              <a:t>м-м, кто</a:t>
            </a:r>
            <a:r>
              <a:rPr lang="en-US" dirty="0"/>
              <a:t>-</a:t>
            </a:r>
            <a:r>
              <a:rPr lang="ru-RU" dirty="0"/>
              <a:t>то взял </a:t>
            </a:r>
            <a:r>
              <a:rPr lang="ru-RU" dirty="0" smtClean="0"/>
              <a:t>кучу </a:t>
            </a:r>
            <a:r>
              <a:rPr lang="ru-RU" dirty="0"/>
              <a:t>моих вещей.</a:t>
            </a: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354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159</Words>
  <Application>Microsoft Macintosh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ВИДЕОКЛИП: ПРОБЛЕМНЫЙ ПЕРЕВОД 1</vt:lpstr>
      <vt:lpstr>ВИДЕОКЛИП: ПРОБЛЕМНЫЙ ПЕРЕВОД 2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Elena Cook</dc:creator>
  <cp:lastModifiedBy>Elena Cook</cp:lastModifiedBy>
  <cp:revision>7</cp:revision>
  <dcterms:created xsi:type="dcterms:W3CDTF">2019-01-17T18:17:03Z</dcterms:created>
  <dcterms:modified xsi:type="dcterms:W3CDTF">2019-01-17T18:57:20Z</dcterms:modified>
</cp:coreProperties>
</file>